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1831" r:id="rId2"/>
  </p:sldIdLst>
  <p:sldSz cx="12192000" cy="6858000"/>
  <p:notesSz cx="6735763" cy="98663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ekton Pro Ext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ekton Pro Ext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ekton Pro Ext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ekton Pro Ext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ekton Pro Ext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ekton Pro Ext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ekton Pro Ext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ekton Pro Ext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ekton Pro Ext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orient="horz" pos="436" userDrawn="1">
          <p15:clr>
            <a:srgbClr val="A4A3A4"/>
          </p15:clr>
        </p15:guide>
        <p15:guide id="3" orient="horz" pos="2931" userDrawn="1">
          <p15:clr>
            <a:srgbClr val="A4A3A4"/>
          </p15:clr>
        </p15:guide>
        <p15:guide id="4" orient="horz" pos="3702" userDrawn="1">
          <p15:clr>
            <a:srgbClr val="A4A3A4"/>
          </p15:clr>
        </p15:guide>
        <p15:guide id="5" orient="horz" pos="1026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273" userDrawn="1">
          <p15:clr>
            <a:srgbClr val="A4A3A4"/>
          </p15:clr>
        </p15:guide>
        <p15:guide id="8" pos="73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E61"/>
    <a:srgbClr val="0000FF"/>
    <a:srgbClr val="D14135"/>
    <a:srgbClr val="4272B0"/>
    <a:srgbClr val="126F9E"/>
    <a:srgbClr val="28A3B1"/>
    <a:srgbClr val="104A7D"/>
    <a:srgbClr val="B8A98E"/>
    <a:srgbClr val="E0D8C5"/>
    <a:srgbClr val="E6B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3775" autoAdjust="0"/>
  </p:normalViewPr>
  <p:slideViewPr>
    <p:cSldViewPr snapToObjects="1">
      <p:cViewPr varScale="1">
        <p:scale>
          <a:sx n="73" d="100"/>
          <a:sy n="73" d="100"/>
        </p:scale>
        <p:origin x="78" y="246"/>
      </p:cViewPr>
      <p:guideLst>
        <p:guide orient="horz" pos="2296"/>
        <p:guide orient="horz" pos="436"/>
        <p:guide orient="horz" pos="2931"/>
        <p:guide orient="horz" pos="3702"/>
        <p:guide orient="horz" pos="1026"/>
        <p:guide pos="3840"/>
        <p:guide pos="273"/>
        <p:guide pos="7348"/>
      </p:guideLst>
    </p:cSldViewPr>
  </p:slideViewPr>
  <p:outlineViewPr>
    <p:cViewPr>
      <p:scale>
        <a:sx n="33" d="100"/>
        <a:sy n="33" d="100"/>
      </p:scale>
      <p:origin x="0" y="-288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3996" y="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3713"/>
          </a:xfrm>
          <a:prstGeom prst="rect">
            <a:avLst/>
          </a:prstGeom>
        </p:spPr>
        <p:txBody>
          <a:bodyPr vert="horz" wrap="square" lIns="89878" tIns="44940" rIns="89878" bIns="4494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wrap="square" lIns="89878" tIns="44940" rIns="89878" bIns="449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010098-EC6C-4787-A2A6-28682713CEF8}" type="datetimeFigureOut">
              <a:rPr lang="zh-TW" altLang="en-US"/>
              <a:pPr>
                <a:defRPr/>
              </a:pPr>
              <a:t>2020/9/28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wrap="square" lIns="89878" tIns="44940" rIns="89878" bIns="4494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89878" tIns="44940" rIns="89878" bIns="449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EBC04F6-33F3-49D8-8A5A-07B5DEDF74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34561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878" tIns="44940" rIns="89878" bIns="4494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878" tIns="44940" rIns="89878" bIns="449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741363"/>
            <a:ext cx="65738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9" y="4687888"/>
            <a:ext cx="5387975" cy="4437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878" tIns="44940" rIns="89878" bIns="449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878" tIns="44940" rIns="89878" bIns="4494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878" tIns="44940" rIns="89878" bIns="449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566524-3B09-4C84-861D-9D66A633C6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42432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ekton Pro Ext" pitchFamily="34" charset="0"/>
        <a:ea typeface="新細明體" panose="02020500000000000000" pitchFamily="18" charset="-12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ekton Pro Ext" pitchFamily="34" charset="0"/>
        <a:ea typeface="新細明體" panose="02020500000000000000" pitchFamily="18" charset="-12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ekton Pro Ext" pitchFamily="34" charset="0"/>
        <a:ea typeface="新細明體" panose="02020500000000000000" pitchFamily="18" charset="-12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ekton Pro Ext" pitchFamily="34" charset="0"/>
        <a:ea typeface="新細明體" panose="02020500000000000000" pitchFamily="18" charset="-12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ekton Pro Ext" pitchFamily="34" charset="0"/>
        <a:ea typeface="新細明體" panose="02020500000000000000" pitchFamily="18" charset="-12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7488" y="260649"/>
            <a:ext cx="6475047" cy="549275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6699"/>
                </a:solidFill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B4D1B-81A6-4F2C-BB5A-4EC3EE125B14}" type="slidenum">
              <a:rPr lang="zh-TW" altLang="en-US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8943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09360" y="6527663"/>
            <a:ext cx="3582640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CB4D1B-81A6-4F2C-BB5A-4EC3EE125B14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6381329"/>
            <a:ext cx="12192000" cy="4766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4" y="6358894"/>
            <a:ext cx="1656184" cy="517558"/>
          </a:xfrm>
          <a:prstGeom prst="rect">
            <a:avLst/>
          </a:prstGeom>
        </p:spPr>
      </p:pic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DBAF3894-B6D8-4CC7-B879-43A2E3FF6AB8}"/>
              </a:ext>
            </a:extLst>
          </p:cNvPr>
          <p:cNvCxnSpPr>
            <a:cxnSpLocks/>
          </p:cNvCxnSpPr>
          <p:nvPr userDrawn="1"/>
        </p:nvCxnSpPr>
        <p:spPr>
          <a:xfrm>
            <a:off x="9552384" y="548680"/>
            <a:ext cx="79208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25">
            <a:extLst>
              <a:ext uri="{FF2B5EF4-FFF2-40B4-BE49-F238E27FC236}">
                <a16:creationId xmlns:a16="http://schemas.microsoft.com/office/drawing/2014/main" id="{DBAF3894-B6D8-4CC7-B879-43A2E3FF6AB8}"/>
              </a:ext>
            </a:extLst>
          </p:cNvPr>
          <p:cNvCxnSpPr>
            <a:cxnSpLocks/>
          </p:cNvCxnSpPr>
          <p:nvPr userDrawn="1"/>
        </p:nvCxnSpPr>
        <p:spPr>
          <a:xfrm flipV="1">
            <a:off x="11496600" y="542838"/>
            <a:ext cx="695400" cy="5842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0" name="圖片 1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4" t="15478" r="73034" b="17395"/>
          <a:stretch/>
        </p:blipFill>
        <p:spPr>
          <a:xfrm>
            <a:off x="119336" y="65095"/>
            <a:ext cx="970072" cy="970072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022" y="328021"/>
            <a:ext cx="1020871" cy="4296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85" r:id="rId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lang="zh-TW" altLang="en-US" sz="3200" b="1" kern="1200" spc="-150" dirty="0">
          <a:solidFill>
            <a:srgbClr val="003366"/>
          </a:solidFill>
          <a:latin typeface="華康細黑體" pitchFamily="49" charset="-120"/>
          <a:ea typeface="華康細黑體" pitchFamily="49" charset="-120"/>
          <a:cs typeface="華康細黑體" pitchFamily="49" charset="-12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華康細黑體" pitchFamily="49" charset="-120"/>
          <a:ea typeface="華康細黑體" pitchFamily="49" charset="-120"/>
          <a:cs typeface="華康細黑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華康細黑體" pitchFamily="49" charset="-120"/>
          <a:ea typeface="華康細黑體" pitchFamily="49" charset="-120"/>
          <a:cs typeface="華康細黑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華康細黑體" pitchFamily="49" charset="-120"/>
          <a:ea typeface="華康細黑體" pitchFamily="49" charset="-120"/>
          <a:cs typeface="華康細黑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華康細黑體" pitchFamily="49" charset="-120"/>
          <a:ea typeface="華康細黑體" pitchFamily="49" charset="-120"/>
          <a:cs typeface="華康細黑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 b="1">
          <a:solidFill>
            <a:srgbClr val="003366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9pPr>
    </p:titleStyle>
    <p:bodyStyle>
      <a:lvl1pPr marL="174625" indent="-174625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Font typeface="Tekton Pro Ext" charset="0"/>
        <a:buChar char="•"/>
        <a:defRPr sz="2400" kern="1200">
          <a:solidFill>
            <a:schemeClr val="tx1"/>
          </a:solidFill>
          <a:latin typeface="華康中圓體" pitchFamily="49" charset="-120"/>
          <a:ea typeface="華康中圓體" pitchFamily="49" charset="-120"/>
          <a:cs typeface="Arial Unicode MS" pitchFamily="34" charset="-120"/>
        </a:defRPr>
      </a:lvl1pPr>
      <a:lvl2pPr marL="533400" indent="-179388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Font typeface="Tekton Pro Ext" charset="0"/>
        <a:buChar char="–"/>
        <a:defRPr sz="2000" kern="1200">
          <a:solidFill>
            <a:schemeClr val="tx1"/>
          </a:solidFill>
          <a:latin typeface="華康中圓體" pitchFamily="49" charset="-120"/>
          <a:ea typeface="華康中圓體" pitchFamily="49" charset="-120"/>
          <a:cs typeface="Arial Unicode MS" pitchFamily="34" charset="-120"/>
        </a:defRPr>
      </a:lvl2pPr>
      <a:lvl3pPr marL="892175" indent="-179388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Font typeface="Tekton Pro Ext" charset="0"/>
        <a:buChar char="•"/>
        <a:defRPr sz="2400" kern="1200">
          <a:solidFill>
            <a:schemeClr val="tx1"/>
          </a:solidFill>
          <a:latin typeface="華康中圓體" pitchFamily="49" charset="-120"/>
          <a:ea typeface="華康中圓體" pitchFamily="49" charset="-120"/>
          <a:cs typeface="Arial Unicode MS" pitchFamily="34" charset="-120"/>
        </a:defRPr>
      </a:lvl3pPr>
      <a:lvl4pPr marL="1252538" indent="-180975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Font typeface="Tekton Pro Ext" charset="0"/>
        <a:buChar char="–"/>
        <a:defRPr sz="1600" kern="1200">
          <a:solidFill>
            <a:schemeClr val="tx1"/>
          </a:solidFill>
          <a:latin typeface="華康中圓體" pitchFamily="49" charset="-120"/>
          <a:ea typeface="華康中圓體" pitchFamily="49" charset="-120"/>
          <a:cs typeface="Arial Unicode MS" pitchFamily="34" charset="-120"/>
        </a:defRPr>
      </a:lvl4pPr>
      <a:lvl5pPr marL="1611313" indent="-179388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Font typeface="Tekton Pro Ext" charset="0"/>
        <a:buChar char="»"/>
        <a:defRPr sz="1600" kern="1200">
          <a:solidFill>
            <a:schemeClr val="tx1"/>
          </a:solidFill>
          <a:latin typeface="華康中圓體" pitchFamily="49" charset="-120"/>
          <a:ea typeface="華康中圓體" pitchFamily="49" charset="-120"/>
          <a:cs typeface="Arial Unicode MS" pitchFamily="34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08448" y="188640"/>
            <a:ext cx="8515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中餐廳出租情形</a:t>
            </a:r>
            <a:r>
              <a:rPr lang="en-US" altLang="zh-TW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                                             </a:t>
            </a:r>
            <a:endParaRPr lang="zh-TW" altLang="zh-TW" sz="1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385541"/>
              </p:ext>
            </p:extLst>
          </p:nvPr>
        </p:nvGraphicFramePr>
        <p:xfrm>
          <a:off x="1108448" y="770816"/>
          <a:ext cx="10729192" cy="547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1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序列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攤位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餐廳名稱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販售內容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聯絡資訊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蔬食資訊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租賃期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MON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TUE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WED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THU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FRI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0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鬍鬚張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便當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歐店長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0927-835-202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109.09.19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起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110.03.18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8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b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中研小吃店</a:t>
                      </a:r>
                      <a:endParaRPr lang="en-US" altLang="zh-TW" sz="1400" b="1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400" b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義猶未盡</a:t>
                      </a:r>
                      <a:r>
                        <a:rPr lang="en-US" altLang="zh-TW" sz="1400" b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義大利麵、炸醬飯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洪先生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0985-987-546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109.09.16</a:t>
                      </a:r>
                      <a:r>
                        <a:rPr lang="zh-TW" altLang="en-US" sz="1400" b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起</a:t>
                      </a:r>
                      <a:r>
                        <a:rPr lang="en-US" altLang="zh-TW" sz="1400" b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109.10.15</a:t>
                      </a:r>
                      <a:r>
                        <a:rPr lang="zh-TW" altLang="en-US" sz="1400" b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訖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496990"/>
                  </a:ext>
                </a:extLst>
              </a:tr>
              <a:tr h="4948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好事企業社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便當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陳小姐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0989-604-969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109.09.10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起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110.03.09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8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弁當工場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便當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林區經理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2788-2272</a:t>
                      </a:r>
                      <a:endParaRPr lang="en-US" altLang="zh-TW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可接受預訂蔬食便當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109.08.01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起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110.01.31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9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馥甲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便當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邵老闆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0966-981-666</a:t>
                      </a:r>
                      <a:endParaRPr lang="en-US" altLang="zh-TW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可接受預訂蔬食便當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109.08.15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起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110.02.14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152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世暘食品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蔬食</a:t>
                      </a:r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壽司、涼麵、臭豆腐麵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翁老闆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0985-198-546</a:t>
                      </a:r>
                      <a:endParaRPr lang="en-US" altLang="zh-TW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可接受預訂蔬食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109.09.01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起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109.09.30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808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正和蔬果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水果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水果大哥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0979-006-890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109.09.10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起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110.03.09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kern="120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80342"/>
                  </a:ext>
                </a:extLst>
              </a:tr>
              <a:tr h="161136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正和蔬果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水果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水果大哥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0979-006-890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109.09.10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起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110.03.09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239650"/>
                  </a:ext>
                </a:extLst>
              </a:tr>
              <a:tr h="54213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天海門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有限公司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美食呷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飯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糰、咖哩、壽司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莊小姐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0933-793-230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109.10.01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起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109.10.31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訖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√</a:t>
                      </a:r>
                      <a:endParaRPr lang="zh-TW" altLang="en-US" sz="14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√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√</a:t>
                      </a: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250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152400" algn="ctr">
          <a:solidFill>
            <a:srgbClr val="FFFF00"/>
          </a:solidFill>
          <a:round/>
          <a:headEnd type="none" w="lg" len="lg"/>
          <a:tailEnd type="oval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38033</TotalTime>
  <Words>195</Words>
  <Application>Microsoft Office PowerPoint</Application>
  <PresentationFormat>寬螢幕</PresentationFormat>
  <Paragraphs>90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Arial Unicode MS</vt:lpstr>
      <vt:lpstr>Tekton Pro Ext</vt:lpstr>
      <vt:lpstr>華康中圓體</vt:lpstr>
      <vt:lpstr>華康細黑體</vt:lpstr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Company>YTSarch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中研院 生技園區</dc:title>
  <dc:creator>Katy</dc:creator>
  <cp:lastModifiedBy>Windows 使用者</cp:lastModifiedBy>
  <cp:revision>2996</cp:revision>
  <cp:lastPrinted>2020-09-15T06:20:17Z</cp:lastPrinted>
  <dcterms:created xsi:type="dcterms:W3CDTF">2012-08-05T16:48:51Z</dcterms:created>
  <dcterms:modified xsi:type="dcterms:W3CDTF">2020-09-28T01:32:01Z</dcterms:modified>
</cp:coreProperties>
</file>